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sldIdLst>
    <p:sldId id="258" r:id="rId2"/>
    <p:sldId id="260" r:id="rId3"/>
    <p:sldId id="274" r:id="rId4"/>
    <p:sldId id="293" r:id="rId5"/>
    <p:sldId id="289" r:id="rId6"/>
    <p:sldId id="276" r:id="rId7"/>
    <p:sldId id="277" r:id="rId8"/>
    <p:sldId id="294" r:id="rId9"/>
    <p:sldId id="281" r:id="rId10"/>
    <p:sldId id="292" r:id="rId11"/>
    <p:sldId id="282" r:id="rId12"/>
    <p:sldId id="295" r:id="rId13"/>
    <p:sldId id="264" r:id="rId14"/>
    <p:sldId id="267" r:id="rId15"/>
    <p:sldId id="284" r:id="rId16"/>
    <p:sldId id="285" r:id="rId17"/>
    <p:sldId id="286" r:id="rId18"/>
    <p:sldId id="287" r:id="rId19"/>
    <p:sldId id="288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75FB"/>
    <a:srgbClr val="5E8BCD"/>
    <a:srgbClr val="86D4FF"/>
    <a:srgbClr val="009FFF"/>
    <a:srgbClr val="6D8EA1"/>
    <a:srgbClr val="0099FE"/>
    <a:srgbClr val="BDDCF3"/>
    <a:srgbClr val="1AE3F2"/>
    <a:srgbClr val="5F8BCD"/>
    <a:srgbClr val="00A1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85"/>
    <p:restoredTop sz="94649"/>
  </p:normalViewPr>
  <p:slideViewPr>
    <p:cSldViewPr snapToGrid="0" showGuides="1">
      <p:cViewPr varScale="1">
        <p:scale>
          <a:sx n="97" d="100"/>
          <a:sy n="97" d="100"/>
        </p:scale>
        <p:origin x="648" y="192"/>
      </p:cViewPr>
      <p:guideLst>
        <p:guide orient="horz" pos="218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63E6BC-0651-454D-81C3-6CD63D94251E}" type="datetimeFigureOut">
              <a:rPr lang="en-US" smtClean="0"/>
              <a:t>5/4/26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5387FB-F733-0C41-8487-A451280BBB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3176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126285-6390-1072-3FFB-1D198E634F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F80A3E5-3D52-A91E-0F4B-F3C28A1D70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8D1E03D-497C-5CF9-BF0F-AC8A64B0F4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F40156-2BEF-BCDB-EEE7-154DCC64D5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B7B1A2-3F75-9A4C-A651-EC209E3E5C9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3870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D2638E-FAEC-DB92-6D3B-2A851A8CF5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53E2DC3-6C99-372C-67D4-BD44BAFE4B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5EF7D3-D8F5-AC98-B634-344A6D96D4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96AF38-CC77-DAAE-1B46-D5C30D8E6F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B7B1A2-3F75-9A4C-A651-EC209E3E5C9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6374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B9D38B-ECE3-90F9-DAA2-6F20B09187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7DEE965-7FE0-D51D-EDB4-7351C3BFEB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C48F457-39CE-E02F-5802-8F7D284179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23722F-18E3-5760-4C5C-5DB54DFF35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B7B1A2-3F75-9A4C-A651-EC209E3E5C9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6076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F3B8D5-F552-0EB9-7BD3-71CA5684B6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1D86A68-7F38-7805-115F-F04FB561CAB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04C7014-52E2-C9C6-4A40-EBAFA80D48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6360D8-B1DB-34D0-34A0-E9B4AE19C1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B7B1A2-3F75-9A4C-A651-EC209E3E5C9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2330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E335E8-75D6-BDD4-B021-5A0DC46304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AB3005A-7FAF-5057-9B4E-F3B6F82D77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A64F234-006C-F63D-B25E-0AFCF58F68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C41342-C2C1-1169-D7CD-E087DAE5BC7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B7B1A2-3F75-9A4C-A651-EC209E3E5C9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335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1A3536-0870-E8FB-731C-0638BA9D42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B63823F-B2D4-2218-CF39-217BE033E6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A01C937-CCA2-2FE0-ABCF-CA3DC9046B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16EB55-670E-4947-2253-537E0BEC0C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B7B1A2-3F75-9A4C-A651-EC209E3E5C9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932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37E791-4178-B2DB-B668-C2D57FE4F2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FDD25FA-2D1F-71D3-11C0-B2E0DC74A2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D7C345B-D889-4EE2-E663-F820941455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6B0F98-B316-899E-ACD8-F33F870FBC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B7B1A2-3F75-9A4C-A651-EC209E3E5C9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4839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3765EF-F795-624A-75A8-3E7B35F5A8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9800B63-0262-04B0-03EB-AE0E7C14168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468D97E-E2B8-5986-E356-38394123B9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2B3A67-15B1-B999-4DD2-833D16F404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B7B1A2-3F75-9A4C-A651-EC209E3E5C9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6097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5C877C-3527-87D4-CF18-64BB1AAB68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0F08C5A-01C0-CD57-A6F4-DA79E380AC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5BDE311-2ECE-85AC-43D7-4664096EAB5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00C47F-DD12-2595-A7D5-F57793C4F3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B7B1A2-3F75-9A4C-A651-EC209E3E5C9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9180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1D8DA9-4740-348A-015A-18D69185AB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F08D42-E35C-B767-300A-B9B7C1A70E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0B8339-D8E9-9A0A-E6F8-0175014514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18ABA0-EB46-F65A-6FCB-220D2639DC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B7B1A2-3F75-9A4C-A651-EC209E3E5C9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5046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82B3C2-332C-4068-A367-4EE60EEB4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EF95469-4CF4-8EB9-8A78-950348A28D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69A79F5-73FD-4F0D-83D1-2BA594AA2B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3F2B17-D991-0C50-48A1-20BF65C008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B7B1A2-3F75-9A4C-A651-EC209E3E5C9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0434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55EDE7-E090-82C5-227C-A981370853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8DD6B1-6C91-89C1-7241-FB45F5831F1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282B71B-881B-CE37-222E-B3BD913415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6C0E24-76C8-C680-A651-9E3EBBBDEB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B7B1A2-3F75-9A4C-A651-EC209E3E5C9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99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75F6B-F288-46DC-D867-3E7413D00E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54E687B-27A4-933D-0A78-8D625AFD07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ED053A7-7AF4-D61A-E6AE-9FB4826839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2DF0B7-928D-5C66-C177-E53DC14C8D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B7B1A2-3F75-9A4C-A651-EC209E3E5C9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5457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5387FB-F733-0C41-8487-A451280BBBE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7672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ECD369-0EEF-71F6-333E-5E93E58F4E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147E6C2-72F1-D7CF-3DBC-00041DBD483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F9543D9-6848-C033-7063-3C5CF0A136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5AE59C-EC8A-EDF4-241C-58080D8924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B7B1A2-3F75-9A4C-A651-EC209E3E5C9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9201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2B5027-2048-B11C-A4C4-DE9D5873E2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F7393F-FC0C-3226-F82E-7FD8CE7520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8A27E-571C-3060-6E4A-A338D283B6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A3F2B-3E8B-F34C-902D-345F19C94444}" type="datetimeFigureOut">
              <a:rPr lang="en-US" smtClean="0"/>
              <a:t>5/4/26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7CBF31-95E2-E641-93B0-FFEAB7637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5E5661-C625-1912-3B6A-B9EF49C2B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50263-6175-6146-84CF-18C574000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3014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B5661D-06F4-D5EA-F2B9-B69660E42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F18F5D-B6D8-BAEF-5284-18D26B7D22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203848-DA3E-4041-044F-2987CA2828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A3F2B-3E8B-F34C-902D-345F19C94444}" type="datetimeFigureOut">
              <a:rPr lang="en-US" smtClean="0"/>
              <a:t>5/4/26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63FC86-2561-FFC9-BD31-EF06B2309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466B1D-0D63-8190-B0C6-DB5B736AC8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50263-6175-6146-84CF-18C574000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3270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3EE54C2-3EC2-26A7-3BA0-2EABF84AEE2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C9941F0-4798-7D7F-EAC6-A6A20863B5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44BBF2-240F-35A3-067B-755D4CC362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A3F2B-3E8B-F34C-902D-345F19C94444}" type="datetimeFigureOut">
              <a:rPr lang="en-US" smtClean="0"/>
              <a:t>5/4/26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AACBA8-5FD9-0562-C88F-CDAD6EF22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779A7A-FDB1-0BB7-4E7C-BA740257D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50263-6175-6146-84CF-18C574000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683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06F73E-5E60-52E8-E535-8F8DF78B1F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9B2C03-1ACC-FBBC-DEBA-5F9CE08421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130B7E-2036-7693-E954-4314BF34A0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A3F2B-3E8B-F34C-902D-345F19C94444}" type="datetimeFigureOut">
              <a:rPr lang="en-US" smtClean="0"/>
              <a:t>5/4/26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FCC5A6-3F67-6B45-8562-137C16436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B33C40-1935-D07F-3F6C-2BAB2D866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50263-6175-6146-84CF-18C574000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158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67FF45-D5D3-26C6-D31B-CD132789E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498B47-BD97-74C9-8795-B6593F2A8C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0A21E1-9628-0D34-7530-527413B157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A3F2B-3E8B-F34C-902D-345F19C94444}" type="datetimeFigureOut">
              <a:rPr lang="en-US" smtClean="0"/>
              <a:t>5/4/26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C437D1-4B40-685A-54B1-9BA315A8BF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BFF8CF-081A-B021-B307-93CD7CBD54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50263-6175-6146-84CF-18C574000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2044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FB23FC-33C0-2428-ADCD-8E5DBCE70F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DBCD80-A358-70D2-8F94-438560178D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59210C-6AD3-48E0-2E3D-ED5AA10248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312FE5-E5D3-BDFC-97D9-C4FF1ADE81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A3F2B-3E8B-F34C-902D-345F19C94444}" type="datetimeFigureOut">
              <a:rPr lang="en-US" smtClean="0"/>
              <a:t>5/4/26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DC057C-BD41-96DA-4B97-9E48DED471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8AC675-924E-EEA0-8AA4-269C9F92E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50263-6175-6146-84CF-18C574000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354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0B8A0F-3908-580A-7948-2CBBDC9513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3ED7A6-0556-AF2E-4788-82E860E029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A475AEB-47F7-D976-B0D1-AB9212CD2D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0E1DBA9-9F86-87EC-9E38-C611532D45D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EEDEB4-9B1B-F4FE-8578-B406EE5F13C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9A38098-3BEF-7AFC-BFC1-4F29B4196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A3F2B-3E8B-F34C-902D-345F19C94444}" type="datetimeFigureOut">
              <a:rPr lang="en-US" smtClean="0"/>
              <a:t>5/4/26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C8CD46C-64E3-31F8-A67C-F3BC4955E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EADDF37-5CA7-343F-7725-1AFB5AB43D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50263-6175-6146-84CF-18C574000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8640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B4D1FE-0AAF-B2DB-C3B1-AD9B4E901A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9C238E-2C6E-ABC8-1C17-8F9F8268B1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A3F2B-3E8B-F34C-902D-345F19C94444}" type="datetimeFigureOut">
              <a:rPr lang="en-US" smtClean="0"/>
              <a:t>5/4/26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4D65E8A-0CC3-A435-30F2-5616A77698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EF29B7-7258-07EE-7CCC-7A7F13EEE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50263-6175-6146-84CF-18C574000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044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C89D83E-CCC9-985E-B3C9-F578E639BE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A3F2B-3E8B-F34C-902D-345F19C94444}" type="datetimeFigureOut">
              <a:rPr lang="en-US" smtClean="0"/>
              <a:t>5/4/26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DA2B40-6DE7-567C-E0D9-D349C3FAAA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F482-65E3-4056-A00B-50781F138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50263-6175-6146-84CF-18C574000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184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3CD931-CF76-D15A-0D74-BD009A375D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B09AD8-6758-4C95-19A3-ABE5FF507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1DE55C-69FC-51C1-C4A8-D1A3409021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641250-B724-B92D-D1E8-58177027FC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A3F2B-3E8B-F34C-902D-345F19C94444}" type="datetimeFigureOut">
              <a:rPr lang="en-US" smtClean="0"/>
              <a:t>5/4/26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028168-C807-D019-B939-5B8EA6ED0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6BC4AC-E693-BFF1-015D-3DD0E0107A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50263-6175-6146-84CF-18C574000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1798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F355C2-FB1C-9861-AED4-40E6529A33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8FF8F15-B6AC-8633-5859-1142AD6D0E7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83DFCB-9AD2-AE43-69A4-D0ED8FB148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08460D-D299-83F4-EADC-0A7CD2580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A3F2B-3E8B-F34C-902D-345F19C94444}" type="datetimeFigureOut">
              <a:rPr lang="en-US" smtClean="0"/>
              <a:t>5/4/26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5C1940-E65E-F058-0AB7-9B2C62DF8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5E11E3-C31A-B1EA-8CB2-A47BFCB7F0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50263-6175-6146-84CF-18C574000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679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F9DF83F-58A8-97B3-BB51-027D34E4E9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1C8B6C-54C5-D82C-928A-B7EECADF90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A02220-B0E2-739E-1075-740F7EE96F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5EA3F2B-3E8B-F34C-902D-345F19C94444}" type="datetimeFigureOut">
              <a:rPr lang="en-US" smtClean="0"/>
              <a:t>5/4/26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28CC3F-8866-7A68-93F4-127A2B6A98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3DDFF3-3433-A3F3-85DC-E136025371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DB50263-6175-6146-84CF-18C574000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175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32DCA2E-093B-66FA-587E-7E94B7817A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8698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BB92243-C630-DAE9-7003-B4C80F0ED8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80019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B04D76C-9469-3C10-F69F-1FD1F2C6B4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52484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8047176-A966-39A7-6494-4F8F62E15A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51345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B17BE6F-F39F-0B4E-7793-A1F3077DCA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3707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2217AAC-71F0-37B2-76B4-281635FC66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01720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D03CBC4-675F-FBC3-E876-D17F6D069E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02044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25FF9B7-D103-5CA2-392B-5BA5F8AFAE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18219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9AB7548-39B7-AB7C-7EF5-D8B9965B68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38674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C0DC5A5-F457-172C-0851-42790FF684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02205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1DA33AC-FAC9-0ADA-7E51-67A6DA229E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36969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3DF00DE-6C8B-C4CB-D6F4-6C789E8498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35155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30B75C5-A628-5983-11AD-E4EC4C7C21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45021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1E076CA-F25C-A325-C2CA-727BC59343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22611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3F4EC0A-FD1F-6B89-87AF-B16A612A05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014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050F309-3128-E30D-5B2F-4587F704A7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63855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CD9923F-4443-1D7B-0B96-BA244E3E3D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88786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3AE93FE-F568-5F3B-C566-1B400E4E0E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68527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8A6DE15-B909-BA90-D6EA-13F1EB6263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0472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6843</TotalTime>
  <Words>15</Words>
  <Application>Microsoft Macintosh PowerPoint</Application>
  <PresentationFormat>Widescreen</PresentationFormat>
  <Paragraphs>15</Paragraphs>
  <Slides>19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17</cp:revision>
  <dcterms:created xsi:type="dcterms:W3CDTF">2026-04-29T20:05:17Z</dcterms:created>
  <dcterms:modified xsi:type="dcterms:W3CDTF">2026-05-04T14:08:54Z</dcterms:modified>
</cp:coreProperties>
</file>